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</p:sldMasterIdLst>
  <p:notesMasterIdLst>
    <p:notesMasterId r:id="rId30"/>
  </p:notesMasterIdLst>
  <p:sldIdLst>
    <p:sldId id="294" r:id="rId12"/>
    <p:sldId id="295" r:id="rId13"/>
    <p:sldId id="296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</p:sldIdLst>
  <p:sldSz cx="9144000" cy="6858000" type="screen4x3"/>
  <p:notesSz cx="7315200" cy="9601200"/>
  <p:defaultTextStyle>
    <a:defPPr>
      <a:defRPr lang="en-GB"/>
    </a:defPPr>
    <a:lvl1pPr algn="l" defTabSz="457200" rtl="0" fontAlgn="base">
      <a:lnSpc>
        <a:spcPct val="76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sz="2000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defTabSz="457200" rtl="0" fontAlgn="base">
      <a:lnSpc>
        <a:spcPct val="76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sz="2000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defTabSz="457200" rtl="0" fontAlgn="base">
      <a:lnSpc>
        <a:spcPct val="76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sz="2000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defTabSz="457200" rtl="0" fontAlgn="base">
      <a:lnSpc>
        <a:spcPct val="76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sz="2000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defTabSz="457200" rtl="0" fontAlgn="base">
      <a:lnSpc>
        <a:spcPct val="76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sz="20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21" autoAdjust="0"/>
    <p:restoredTop sz="94660"/>
  </p:normalViewPr>
  <p:slideViewPr>
    <p:cSldViewPr>
      <p:cViewPr varScale="1">
        <p:scale>
          <a:sx n="86" d="100"/>
          <a:sy n="86" d="100"/>
        </p:scale>
        <p:origin x="-1374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AutoShape 1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96661" tIns="48331" rIns="96661" bIns="48331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6661" tIns="48331" rIns="96661" bIns="48331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6661" tIns="48331" rIns="96661" bIns="48331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6661" tIns="48331" rIns="96661" bIns="48331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0" y="0"/>
            <a:ext cx="3170238" cy="484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6661" tIns="48331" rIns="96661" bIns="48331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143375" y="0"/>
            <a:ext cx="3163888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139" tIns="49472" rIns="95139" bIns="49472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765235" algn="l"/>
                <a:tab pos="1530469" algn="l"/>
                <a:tab pos="2295704" algn="l"/>
                <a:tab pos="3060939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/>
              <a:t>09/16/10</a:t>
            </a:r>
          </a:p>
        </p:txBody>
      </p:sp>
      <p:sp>
        <p:nvSpPr>
          <p:cNvPr id="21512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8888" y="720725"/>
            <a:ext cx="4791075" cy="3592513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6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45175" cy="4314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139" tIns="49472" rIns="95139" bIns="49472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0" y="9118600"/>
            <a:ext cx="3170238" cy="48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6661" tIns="48331" rIns="96661" bIns="48331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29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4143375" y="9120188"/>
            <a:ext cx="3163888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139" tIns="49472" rIns="95139" bIns="49472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765235" algn="l"/>
                <a:tab pos="1530469" algn="l"/>
                <a:tab pos="2295704" algn="l"/>
                <a:tab pos="3060939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04468AE-D1FC-4AFB-AAE7-B4A07C5A6E7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</a:t>
            </a: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1BD4D-91D2-4DA3-B2D5-6B3F0FC3047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15366-CE0E-4FED-8CDC-CF3424A0E52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7A062-D8AB-4DD6-A256-57038DD6C26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542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53CA4-5C0E-4A01-8D17-A4596DBCA70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9F504-A518-4B82-B10E-8A233BBA344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DA425-82AE-4F71-AA6D-454A18248E4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CDCF9-623D-4632-AA07-8E94758736E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A70E1-B4D3-491B-9E5D-6880AD560CC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CFF0D-AC38-4E49-BCA9-374E3EDD2DF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77889-A81E-4350-843F-7D60D585234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274638"/>
            <a:ext cx="2055812" cy="5845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5038" cy="5845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</a:t>
            </a: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274638"/>
            <a:ext cx="2055812" cy="5845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5038" cy="5845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5D9DD-5A31-4B95-840B-712D571D33C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BC849-76D3-48A4-A7D7-C2739CF55EF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0E780-B675-4AB6-9A15-AF6F7C8FBA1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BB3E9-7289-4A91-96E2-D48326DB972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542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22E15-3690-4DC3-B57C-5DA5EC7CCA9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3D03F-36FE-4CD0-93CC-CF65B1033F8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3BFCB-ED90-430B-A2BC-F6DAB81B681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9E74D-8D14-4562-9A72-16B48D7ADC8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F9E8F-F7AD-4526-8FDF-4884FB58BA5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D5E31-26E6-4EDA-A181-C345A26135E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05734-E404-4ADE-A5F1-901FE3921CE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8C654-09E2-4D37-8DCB-4DB587C51A6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274638"/>
            <a:ext cx="2055812" cy="5845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5038" cy="5845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8D14E-7479-4E03-BEDD-DE4541FA2AE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60350-9AB7-4220-804E-EFE2BFFA917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497D1-057D-491F-9408-5B2C1A9FA39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542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88440-DF05-4CA4-B893-972DCE5316C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F54CF-50E6-43B2-838D-3492A132891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6EF74-C648-4418-A27E-6F54996CA8F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26A4A-90B8-4183-B3A6-E51CA211574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DAED5-AB40-42AE-A362-6B97D37D90F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41E7F-4A25-432E-80BB-53D8251F285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A320F-A3A9-40DB-8D76-C877CE3123E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274638"/>
            <a:ext cx="2055812" cy="5845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5038" cy="5845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1039E-3D38-40BD-90B9-F9BF0567089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99819-1708-4128-B722-52BE53CD923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6FDC1-71C8-49B0-8F02-0ABE8773565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EC2A2-9C8A-45DA-9923-CB9C4705D56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542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EC035-F171-4BAE-A305-8C973DEC810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F71DF-215F-496B-ADE7-E4CAE470828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E405C-A560-418F-BB3B-4B2AC7CBE17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69B11-8A7F-419A-ACFE-144BEADC8B0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32783-EB8D-4F56-A047-EB122F7131F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A4C18-C736-449D-991F-533E573374F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B54A2-E809-42E9-B20E-EE37CE85F0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274638"/>
            <a:ext cx="2055812" cy="5845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5038" cy="5845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16668-CFBA-4018-99D4-E6EE4B52488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77796-EC35-465E-BC7C-50A0A77C259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7295-2E88-43F2-B7AC-31363F91D70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0D7D4-6852-4B4E-AE64-5CBEC7B7D70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542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6FBEC-ED93-41FF-AC93-E95D692B062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25952-DBF5-4EAF-AE29-F75B16A5ED5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C5AE1-77FA-4163-892A-02252A43623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542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BC8A-7CEE-4FB5-AAD1-5E7C8D5463E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68621-E280-49E1-AA90-19005ABE85A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293EA-E829-427F-B965-980EC13A046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B4EBE-048C-43DE-B010-C9667D800C2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274638"/>
            <a:ext cx="2055812" cy="5845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5038" cy="5845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CC7DA-F84D-42FF-AAE8-BAC45DA45BC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3CCF0-223A-494F-9BE5-5D8B47EB5DE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92E5B-39AC-4325-8934-71C174A4F00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8D167-FC1A-4770-8BE3-5A47C809993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542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538CE-87E3-49D7-93ED-A4D881EAD15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EAAA4-D51A-459D-97E6-E3991F0CA10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1A1DF-58D4-4C36-A55F-71F9049272C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04556-7290-4795-9290-3257B878DF0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11D12-4F51-4588-8262-E0A6A50ECC6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4EF13-7304-4150-912E-E3EEE5A345C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84E05-F1A6-419B-81D6-F2B15AF9394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274638"/>
            <a:ext cx="2055812" cy="5845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5038" cy="5845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9E75F-B970-441C-AFDE-2C064C9E7EC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C1293-4D36-4BB7-B643-11F733F7E68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B19A8-E7ED-49B5-9D55-E9184DAED07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010DA-519F-47DD-A158-3F9A5053CDB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542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D819F-5C72-4709-8688-E53E3019E2B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B02B4-AF4E-467F-B1F6-E3E544FA0AA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6B9B1-E478-441E-892D-A1E9FF08E82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CBE0A-CB5D-4AA3-B805-9D3525C4526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CDF05-78A4-4DA4-8F61-AE610F62FE5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33818-1AE7-4425-AE1A-AE2278122B7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BE17F-0FB9-4330-9FD6-68C39F97F75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274638"/>
            <a:ext cx="2055812" cy="5845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5038" cy="5845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199DC-F3E8-4C71-BD9E-7F534644EE6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5B5B0-5BBF-4955-AB8E-825874CABF5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6DBEB-C144-4039-9B63-C1928056989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61A29-CF84-40CE-9BF3-66BD724E4F3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</a:t>
            </a: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542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391C1-16EC-47F7-8F03-DD8CDE92182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73E66-2837-49F9-8E60-6057F9A7383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F51EF-3130-4966-9F20-27423F6E198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F1CE5-80E8-4292-82AB-44D33E91BAB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42797-5468-4A5A-85F6-AE2F5175670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4EEEA-6997-400C-AA36-3B8AB47CE28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8AEDE-3D4C-477A-95FE-601A77F6331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274638"/>
            <a:ext cx="2055812" cy="5845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5038" cy="5845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63EDB-B3BA-41B8-A5A7-3D7CEF22432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95E2A-E453-44C3-A3D6-85B963227E7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44FCD-476F-4F67-80D6-76CEABDCD51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CD8D5-3861-4071-9DB9-194F8585AB0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542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0461F-087C-4869-AABF-F707E987E2C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9306E-CCA6-4394-81C9-C106F1848E5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4F1E6-B24D-406F-97FA-0115720B76F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9D5AD-0AC3-43B3-93C9-0FA2BB95A3D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7B341-CCEF-4A75-BD41-8A5568F765F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E7F16-EA28-4AEE-A11A-16EAE1B9E80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3E61A-6605-48EE-BE35-08136E156ED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274638"/>
            <a:ext cx="2055812" cy="5845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5038" cy="5845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5EEDD-DD4F-4AC6-B6E2-67BCE4C6707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F6949-B8B4-45C4-977F-0FBDC6A1B5E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1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267DC-AD5B-4FBE-8DDC-0B19768273F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BF7D6-6C54-44AB-BEB7-3E0F95832FF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542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EE9B9-6E34-4225-BA21-EB0F70FCDB9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2C71B-96DE-4809-89ED-61A0F89E8AB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4CF6C-375A-4A8F-8960-687F8F74F9C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8DA12-B732-40EC-A687-E1B1D08A338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3AD7F-2D4C-4E54-B1B4-9B2FBEE843F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E8621-6C24-4450-A3E0-171F3180431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A465D-6B07-4DBC-B24A-0885FDADFB4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274638"/>
            <a:ext cx="2055812" cy="5845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5038" cy="5845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121F6-C052-4024-88E6-B5E420A3BCE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3250" cy="1136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3250" cy="4519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7250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7250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GB"/>
              <a:t>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/>
  <p:txStyles>
    <p:titleStyle>
      <a:lvl1pPr algn="ctr" defTabSz="457200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2pPr>
      <a:lvl3pPr algn="ctr" defTabSz="457200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3pPr>
      <a:lvl4pPr algn="ctr" defTabSz="457200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4pPr>
      <a:lvl5pPr algn="ctr" defTabSz="457200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5pPr>
      <a:lvl6pPr marL="457200" algn="ctr" defTabSz="457200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6pPr>
      <a:lvl7pPr marL="914400" algn="ctr" defTabSz="457200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7pPr>
      <a:lvl8pPr marL="1371600" algn="ctr" defTabSz="457200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8pPr>
      <a:lvl9pPr marL="1828800" algn="ctr" defTabSz="457200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9pPr>
    </p:titleStyle>
    <p:bodyStyle>
      <a:lvl1pPr marL="336550" indent="-336550" algn="l" defTabSz="457200" rtl="0" eaLnBrk="0" fontAlgn="base" hangingPunct="0">
        <a:lnSpc>
          <a:spcPct val="7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36600" indent="-279400" algn="l" defTabSz="457200" rtl="0" eaLnBrk="0" fontAlgn="base" hangingPunct="0">
        <a:lnSpc>
          <a:spcPct val="7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57200" rtl="0" eaLnBrk="0" fontAlgn="base" hangingPunct="0">
        <a:lnSpc>
          <a:spcPct val="7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57200" rtl="0" eaLnBrk="0" fontAlgn="base" hangingPunct="0">
        <a:lnSpc>
          <a:spcPct val="7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57200" rtl="0" eaLnBrk="0" fontAlgn="base" hangingPunct="0">
        <a:lnSpc>
          <a:spcPct val="7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57200" rtl="0" eaLnBrk="0" fontAlgn="base" hangingPunct="0">
        <a:lnSpc>
          <a:spcPct val="7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defTabSz="457200" rtl="0" eaLnBrk="0" fontAlgn="base" hangingPunct="0">
        <a:lnSpc>
          <a:spcPct val="7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defTabSz="457200" rtl="0" eaLnBrk="0" fontAlgn="base" hangingPunct="0">
        <a:lnSpc>
          <a:spcPct val="7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defTabSz="457200" rtl="0" eaLnBrk="0" fontAlgn="base" hangingPunct="0">
        <a:lnSpc>
          <a:spcPct val="7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3250" cy="1136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3250" cy="4519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7250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7250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358178C5-FD39-4BAA-ADEC-C623C665F3E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sldNum="0" hdr="0" ftr="0"/>
  <p:txStyles>
    <p:titleStyle>
      <a:lvl1pPr algn="ctr" defTabSz="457200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2pPr>
      <a:lvl3pPr algn="ctr" defTabSz="457200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3pPr>
      <a:lvl4pPr algn="ctr" defTabSz="457200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4pPr>
      <a:lvl5pPr algn="ctr" defTabSz="457200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5pPr>
      <a:lvl6pPr marL="457200" algn="ctr" defTabSz="457200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6pPr>
      <a:lvl7pPr marL="914400" algn="ctr" defTabSz="457200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7pPr>
      <a:lvl8pPr marL="1371600" algn="ctr" defTabSz="457200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8pPr>
      <a:lvl9pPr marL="1828800" algn="ctr" defTabSz="457200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9pPr>
    </p:titleStyle>
    <p:bodyStyle>
      <a:lvl1pPr marL="336550" indent="-336550" algn="l" defTabSz="457200" rtl="0" eaLnBrk="0" fontAlgn="base" hangingPunct="0">
        <a:lnSpc>
          <a:spcPct val="7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36600" indent="-279400" algn="l" defTabSz="457200" rtl="0" eaLnBrk="0" fontAlgn="base" hangingPunct="0">
        <a:lnSpc>
          <a:spcPct val="7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57200" rtl="0" eaLnBrk="0" fontAlgn="base" hangingPunct="0">
        <a:lnSpc>
          <a:spcPct val="7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57200" rtl="0" eaLnBrk="0" fontAlgn="base" hangingPunct="0">
        <a:lnSpc>
          <a:spcPct val="7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57200" rtl="0" eaLnBrk="0" fontAlgn="base" hangingPunct="0">
        <a:lnSpc>
          <a:spcPct val="7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57200" rtl="0" eaLnBrk="0" fontAlgn="base" hangingPunct="0">
        <a:lnSpc>
          <a:spcPct val="7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defTabSz="457200" rtl="0" eaLnBrk="0" fontAlgn="base" hangingPunct="0">
        <a:lnSpc>
          <a:spcPct val="7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defTabSz="457200" rtl="0" eaLnBrk="0" fontAlgn="base" hangingPunct="0">
        <a:lnSpc>
          <a:spcPct val="7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defTabSz="457200" rtl="0" eaLnBrk="0" fontAlgn="base" hangingPunct="0">
        <a:lnSpc>
          <a:spcPct val="7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3250" cy="1136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3250" cy="4519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7250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7250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1C836B2-A6E5-4A27-9B26-759B55C38FA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/>
  <p:txStyles>
    <p:titleStyle>
      <a:lvl1pPr algn="ctr" defTabSz="457200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2pPr>
      <a:lvl3pPr algn="ctr" defTabSz="457200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3pPr>
      <a:lvl4pPr algn="ctr" defTabSz="457200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4pPr>
      <a:lvl5pPr algn="ctr" defTabSz="457200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5pPr>
      <a:lvl6pPr marL="457200" algn="ctr" defTabSz="457200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6pPr>
      <a:lvl7pPr marL="914400" algn="ctr" defTabSz="457200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7pPr>
      <a:lvl8pPr marL="1371600" algn="ctr" defTabSz="457200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8pPr>
      <a:lvl9pPr marL="1828800" algn="ctr" defTabSz="457200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9pPr>
    </p:titleStyle>
    <p:bodyStyle>
      <a:lvl1pPr marL="336550" indent="-336550" algn="l" defTabSz="457200" rtl="0" eaLnBrk="0" fontAlgn="base" hangingPunct="0">
        <a:lnSpc>
          <a:spcPct val="7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36600" indent="-279400" algn="l" defTabSz="457200" rtl="0" eaLnBrk="0" fontAlgn="base" hangingPunct="0">
        <a:lnSpc>
          <a:spcPct val="7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57200" rtl="0" eaLnBrk="0" fontAlgn="base" hangingPunct="0">
        <a:lnSpc>
          <a:spcPct val="7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57200" rtl="0" eaLnBrk="0" fontAlgn="base" hangingPunct="0">
        <a:lnSpc>
          <a:spcPct val="7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57200" rtl="0" eaLnBrk="0" fontAlgn="base" hangingPunct="0">
        <a:lnSpc>
          <a:spcPct val="7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57200" rtl="0" eaLnBrk="0" fontAlgn="base" hangingPunct="0">
        <a:lnSpc>
          <a:spcPct val="7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defTabSz="457200" rtl="0" eaLnBrk="0" fontAlgn="base" hangingPunct="0">
        <a:lnSpc>
          <a:spcPct val="7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defTabSz="457200" rtl="0" eaLnBrk="0" fontAlgn="base" hangingPunct="0">
        <a:lnSpc>
          <a:spcPct val="7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defTabSz="457200" rtl="0" eaLnBrk="0" fontAlgn="base" hangingPunct="0">
        <a:lnSpc>
          <a:spcPct val="7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3250" cy="1136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3250" cy="4519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7250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7250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69E2A41-86B2-42E7-8EC7-90504506A43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/>
  <p:txStyles>
    <p:titleStyle>
      <a:lvl1pPr algn="ctr" defTabSz="457200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2pPr>
      <a:lvl3pPr algn="ctr" defTabSz="457200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3pPr>
      <a:lvl4pPr algn="ctr" defTabSz="457200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4pPr>
      <a:lvl5pPr algn="ctr" defTabSz="457200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5pPr>
      <a:lvl6pPr marL="457200" algn="ctr" defTabSz="457200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6pPr>
      <a:lvl7pPr marL="914400" algn="ctr" defTabSz="457200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7pPr>
      <a:lvl8pPr marL="1371600" algn="ctr" defTabSz="457200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8pPr>
      <a:lvl9pPr marL="1828800" algn="ctr" defTabSz="457200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9pPr>
    </p:titleStyle>
    <p:bodyStyle>
      <a:lvl1pPr marL="336550" indent="-336550" algn="l" defTabSz="457200" rtl="0" eaLnBrk="0" fontAlgn="base" hangingPunct="0">
        <a:lnSpc>
          <a:spcPct val="7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36600" indent="-279400" algn="l" defTabSz="457200" rtl="0" eaLnBrk="0" fontAlgn="base" hangingPunct="0">
        <a:lnSpc>
          <a:spcPct val="7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57200" rtl="0" eaLnBrk="0" fontAlgn="base" hangingPunct="0">
        <a:lnSpc>
          <a:spcPct val="7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57200" rtl="0" eaLnBrk="0" fontAlgn="base" hangingPunct="0">
        <a:lnSpc>
          <a:spcPct val="7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57200" rtl="0" eaLnBrk="0" fontAlgn="base" hangingPunct="0">
        <a:lnSpc>
          <a:spcPct val="7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57200" rtl="0" eaLnBrk="0" fontAlgn="base" hangingPunct="0">
        <a:lnSpc>
          <a:spcPct val="7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defTabSz="457200" rtl="0" eaLnBrk="0" fontAlgn="base" hangingPunct="0">
        <a:lnSpc>
          <a:spcPct val="7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defTabSz="457200" rtl="0" eaLnBrk="0" fontAlgn="base" hangingPunct="0">
        <a:lnSpc>
          <a:spcPct val="7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defTabSz="457200" rtl="0" eaLnBrk="0" fontAlgn="base" hangingPunct="0">
        <a:lnSpc>
          <a:spcPct val="7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3250" cy="1136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3250" cy="4519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7250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7250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3991E09E-1793-4062-969F-9587D389B41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sldNum="0" hdr="0" ftr="0"/>
  <p:txStyles>
    <p:titleStyle>
      <a:lvl1pPr algn="ctr" defTabSz="457200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2pPr>
      <a:lvl3pPr algn="ctr" defTabSz="457200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3pPr>
      <a:lvl4pPr algn="ctr" defTabSz="457200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4pPr>
      <a:lvl5pPr algn="ctr" defTabSz="457200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5pPr>
      <a:lvl6pPr marL="457200" algn="ctr" defTabSz="457200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6pPr>
      <a:lvl7pPr marL="914400" algn="ctr" defTabSz="457200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7pPr>
      <a:lvl8pPr marL="1371600" algn="ctr" defTabSz="457200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8pPr>
      <a:lvl9pPr marL="1828800" algn="ctr" defTabSz="457200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9pPr>
    </p:titleStyle>
    <p:bodyStyle>
      <a:lvl1pPr marL="336550" indent="-336550" algn="l" defTabSz="457200" rtl="0" eaLnBrk="0" fontAlgn="base" hangingPunct="0">
        <a:lnSpc>
          <a:spcPct val="7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36600" indent="-279400" algn="l" defTabSz="457200" rtl="0" eaLnBrk="0" fontAlgn="base" hangingPunct="0">
        <a:lnSpc>
          <a:spcPct val="7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57200" rtl="0" eaLnBrk="0" fontAlgn="base" hangingPunct="0">
        <a:lnSpc>
          <a:spcPct val="7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57200" rtl="0" eaLnBrk="0" fontAlgn="base" hangingPunct="0">
        <a:lnSpc>
          <a:spcPct val="7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57200" rtl="0" eaLnBrk="0" fontAlgn="base" hangingPunct="0">
        <a:lnSpc>
          <a:spcPct val="7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57200" rtl="0" eaLnBrk="0" fontAlgn="base" hangingPunct="0">
        <a:lnSpc>
          <a:spcPct val="7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defTabSz="457200" rtl="0" eaLnBrk="0" fontAlgn="base" hangingPunct="0">
        <a:lnSpc>
          <a:spcPct val="7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defTabSz="457200" rtl="0" eaLnBrk="0" fontAlgn="base" hangingPunct="0">
        <a:lnSpc>
          <a:spcPct val="7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defTabSz="457200" rtl="0" eaLnBrk="0" fontAlgn="base" hangingPunct="0">
        <a:lnSpc>
          <a:spcPct val="7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3250" cy="1136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3250" cy="4519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7250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7250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E89D4A1-172A-458D-BEE6-91275D73191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7315200" y="0"/>
            <a:ext cx="1828800" cy="304800"/>
          </a:xfrm>
          <a:prstGeom prst="flowChartAlternateProcess">
            <a:avLst/>
          </a:prstGeom>
          <a:gradFill rotWithShape="0">
            <a:gsLst>
              <a:gs pos="0">
                <a:srgbClr val="CCCCFF"/>
              </a:gs>
              <a:gs pos="100000">
                <a:srgbClr val="FFFFFF"/>
              </a:gs>
            </a:gsLst>
            <a:lin ang="5400000" scaled="1"/>
          </a:gradFill>
          <a:ln w="9360">
            <a:solidFill>
              <a:srgbClr val="CCCC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  <a:buClr>
                <a:srgbClr val="333399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400" b="1" i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Challenges Ahead…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sldNum="0" hdr="0" ftr="0"/>
  <p:txStyles>
    <p:titleStyle>
      <a:lvl1pPr algn="ctr" defTabSz="457200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2pPr>
      <a:lvl3pPr algn="ctr" defTabSz="457200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3pPr>
      <a:lvl4pPr algn="ctr" defTabSz="457200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4pPr>
      <a:lvl5pPr algn="ctr" defTabSz="457200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5pPr>
      <a:lvl6pPr marL="457200" algn="ctr" defTabSz="457200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6pPr>
      <a:lvl7pPr marL="914400" algn="ctr" defTabSz="457200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7pPr>
      <a:lvl8pPr marL="1371600" algn="ctr" defTabSz="457200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8pPr>
      <a:lvl9pPr marL="1828800" algn="ctr" defTabSz="457200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9pPr>
    </p:titleStyle>
    <p:bodyStyle>
      <a:lvl1pPr marL="336550" indent="-336550" algn="l" defTabSz="457200" rtl="0" eaLnBrk="0" fontAlgn="base" hangingPunct="0">
        <a:lnSpc>
          <a:spcPct val="7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36600" indent="-279400" algn="l" defTabSz="457200" rtl="0" eaLnBrk="0" fontAlgn="base" hangingPunct="0">
        <a:lnSpc>
          <a:spcPct val="7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57200" rtl="0" eaLnBrk="0" fontAlgn="base" hangingPunct="0">
        <a:lnSpc>
          <a:spcPct val="7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57200" rtl="0" eaLnBrk="0" fontAlgn="base" hangingPunct="0">
        <a:lnSpc>
          <a:spcPct val="7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57200" rtl="0" eaLnBrk="0" fontAlgn="base" hangingPunct="0">
        <a:lnSpc>
          <a:spcPct val="7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57200" rtl="0" eaLnBrk="0" fontAlgn="base" hangingPunct="0">
        <a:lnSpc>
          <a:spcPct val="7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defTabSz="457200" rtl="0" eaLnBrk="0" fontAlgn="base" hangingPunct="0">
        <a:lnSpc>
          <a:spcPct val="7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defTabSz="457200" rtl="0" eaLnBrk="0" fontAlgn="base" hangingPunct="0">
        <a:lnSpc>
          <a:spcPct val="7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defTabSz="457200" rtl="0" eaLnBrk="0" fontAlgn="base" hangingPunct="0">
        <a:lnSpc>
          <a:spcPct val="7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3250" cy="1136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3250" cy="4519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7250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7250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1B2680F-0762-4E4D-982A-167690C64C2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sldNum="0" hdr="0" ftr="0"/>
  <p:txStyles>
    <p:titleStyle>
      <a:lvl1pPr algn="ctr" defTabSz="457200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2pPr>
      <a:lvl3pPr algn="ctr" defTabSz="457200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3pPr>
      <a:lvl4pPr algn="ctr" defTabSz="457200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4pPr>
      <a:lvl5pPr algn="ctr" defTabSz="457200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5pPr>
      <a:lvl6pPr marL="457200" algn="ctr" defTabSz="457200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6pPr>
      <a:lvl7pPr marL="914400" algn="ctr" defTabSz="457200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7pPr>
      <a:lvl8pPr marL="1371600" algn="ctr" defTabSz="457200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8pPr>
      <a:lvl9pPr marL="1828800" algn="ctr" defTabSz="457200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9pPr>
    </p:titleStyle>
    <p:bodyStyle>
      <a:lvl1pPr marL="336550" indent="-336550" algn="l" defTabSz="457200" rtl="0" eaLnBrk="0" fontAlgn="base" hangingPunct="0">
        <a:lnSpc>
          <a:spcPct val="7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36600" indent="-279400" algn="l" defTabSz="457200" rtl="0" eaLnBrk="0" fontAlgn="base" hangingPunct="0">
        <a:lnSpc>
          <a:spcPct val="7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57200" rtl="0" eaLnBrk="0" fontAlgn="base" hangingPunct="0">
        <a:lnSpc>
          <a:spcPct val="7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57200" rtl="0" eaLnBrk="0" fontAlgn="base" hangingPunct="0">
        <a:lnSpc>
          <a:spcPct val="7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57200" rtl="0" eaLnBrk="0" fontAlgn="base" hangingPunct="0">
        <a:lnSpc>
          <a:spcPct val="7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57200" rtl="0" eaLnBrk="0" fontAlgn="base" hangingPunct="0">
        <a:lnSpc>
          <a:spcPct val="7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defTabSz="457200" rtl="0" eaLnBrk="0" fontAlgn="base" hangingPunct="0">
        <a:lnSpc>
          <a:spcPct val="7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defTabSz="457200" rtl="0" eaLnBrk="0" fontAlgn="base" hangingPunct="0">
        <a:lnSpc>
          <a:spcPct val="7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defTabSz="457200" rtl="0" eaLnBrk="0" fontAlgn="base" hangingPunct="0">
        <a:lnSpc>
          <a:spcPct val="7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3250" cy="1136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3250" cy="4519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7250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7250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B3F87B15-516D-4D4C-95D2-E062268563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sldNum="0" hdr="0" ftr="0"/>
  <p:txStyles>
    <p:titleStyle>
      <a:lvl1pPr algn="ctr" defTabSz="457200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2pPr>
      <a:lvl3pPr algn="ctr" defTabSz="457200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3pPr>
      <a:lvl4pPr algn="ctr" defTabSz="457200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4pPr>
      <a:lvl5pPr algn="ctr" defTabSz="457200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5pPr>
      <a:lvl6pPr marL="457200" algn="ctr" defTabSz="457200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6pPr>
      <a:lvl7pPr marL="914400" algn="ctr" defTabSz="457200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7pPr>
      <a:lvl8pPr marL="1371600" algn="ctr" defTabSz="457200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8pPr>
      <a:lvl9pPr marL="1828800" algn="ctr" defTabSz="457200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9pPr>
    </p:titleStyle>
    <p:bodyStyle>
      <a:lvl1pPr marL="336550" indent="-336550" algn="l" defTabSz="457200" rtl="0" eaLnBrk="0" fontAlgn="base" hangingPunct="0">
        <a:lnSpc>
          <a:spcPct val="7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36600" indent="-279400" algn="l" defTabSz="457200" rtl="0" eaLnBrk="0" fontAlgn="base" hangingPunct="0">
        <a:lnSpc>
          <a:spcPct val="7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57200" rtl="0" eaLnBrk="0" fontAlgn="base" hangingPunct="0">
        <a:lnSpc>
          <a:spcPct val="7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57200" rtl="0" eaLnBrk="0" fontAlgn="base" hangingPunct="0">
        <a:lnSpc>
          <a:spcPct val="7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57200" rtl="0" eaLnBrk="0" fontAlgn="base" hangingPunct="0">
        <a:lnSpc>
          <a:spcPct val="7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57200" rtl="0" eaLnBrk="0" fontAlgn="base" hangingPunct="0">
        <a:lnSpc>
          <a:spcPct val="7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defTabSz="457200" rtl="0" eaLnBrk="0" fontAlgn="base" hangingPunct="0">
        <a:lnSpc>
          <a:spcPct val="7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defTabSz="457200" rtl="0" eaLnBrk="0" fontAlgn="base" hangingPunct="0">
        <a:lnSpc>
          <a:spcPct val="7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defTabSz="457200" rtl="0" eaLnBrk="0" fontAlgn="base" hangingPunct="0">
        <a:lnSpc>
          <a:spcPct val="7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3250" cy="1136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3250" cy="4519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7250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7250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6E55DF8-456E-4803-9E7B-9F23C2B04C5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sldNum="0" hdr="0" ftr="0"/>
  <p:txStyles>
    <p:titleStyle>
      <a:lvl1pPr algn="ctr" defTabSz="457200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2pPr>
      <a:lvl3pPr algn="ctr" defTabSz="457200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3pPr>
      <a:lvl4pPr algn="ctr" defTabSz="457200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4pPr>
      <a:lvl5pPr algn="ctr" defTabSz="457200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5pPr>
      <a:lvl6pPr marL="457200" algn="ctr" defTabSz="457200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6pPr>
      <a:lvl7pPr marL="914400" algn="ctr" defTabSz="457200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7pPr>
      <a:lvl8pPr marL="1371600" algn="ctr" defTabSz="457200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8pPr>
      <a:lvl9pPr marL="1828800" algn="ctr" defTabSz="457200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9pPr>
    </p:titleStyle>
    <p:bodyStyle>
      <a:lvl1pPr marL="336550" indent="-336550" algn="l" defTabSz="457200" rtl="0" eaLnBrk="0" fontAlgn="base" hangingPunct="0">
        <a:lnSpc>
          <a:spcPct val="7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36600" indent="-279400" algn="l" defTabSz="457200" rtl="0" eaLnBrk="0" fontAlgn="base" hangingPunct="0">
        <a:lnSpc>
          <a:spcPct val="7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57200" rtl="0" eaLnBrk="0" fontAlgn="base" hangingPunct="0">
        <a:lnSpc>
          <a:spcPct val="7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57200" rtl="0" eaLnBrk="0" fontAlgn="base" hangingPunct="0">
        <a:lnSpc>
          <a:spcPct val="7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57200" rtl="0" eaLnBrk="0" fontAlgn="base" hangingPunct="0">
        <a:lnSpc>
          <a:spcPct val="7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57200" rtl="0" eaLnBrk="0" fontAlgn="base" hangingPunct="0">
        <a:lnSpc>
          <a:spcPct val="7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defTabSz="457200" rtl="0" eaLnBrk="0" fontAlgn="base" hangingPunct="0">
        <a:lnSpc>
          <a:spcPct val="7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defTabSz="457200" rtl="0" eaLnBrk="0" fontAlgn="base" hangingPunct="0">
        <a:lnSpc>
          <a:spcPct val="7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defTabSz="457200" rtl="0" eaLnBrk="0" fontAlgn="base" hangingPunct="0">
        <a:lnSpc>
          <a:spcPct val="7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3250" cy="1136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3250" cy="4519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7250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7250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A016EC5-7AA6-4DF4-875B-9E3A1BF407F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hf sldNum="0" hdr="0" ftr="0"/>
  <p:txStyles>
    <p:titleStyle>
      <a:lvl1pPr algn="ctr" defTabSz="457200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2pPr>
      <a:lvl3pPr algn="ctr" defTabSz="457200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3pPr>
      <a:lvl4pPr algn="ctr" defTabSz="457200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4pPr>
      <a:lvl5pPr algn="ctr" defTabSz="457200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5pPr>
      <a:lvl6pPr marL="457200" algn="ctr" defTabSz="457200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6pPr>
      <a:lvl7pPr marL="914400" algn="ctr" defTabSz="457200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7pPr>
      <a:lvl8pPr marL="1371600" algn="ctr" defTabSz="457200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8pPr>
      <a:lvl9pPr marL="1828800" algn="ctr" defTabSz="457200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9pPr>
    </p:titleStyle>
    <p:bodyStyle>
      <a:lvl1pPr marL="336550" indent="-336550" algn="l" defTabSz="457200" rtl="0" eaLnBrk="0" fontAlgn="base" hangingPunct="0">
        <a:lnSpc>
          <a:spcPct val="7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36600" indent="-279400" algn="l" defTabSz="457200" rtl="0" eaLnBrk="0" fontAlgn="base" hangingPunct="0">
        <a:lnSpc>
          <a:spcPct val="7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57200" rtl="0" eaLnBrk="0" fontAlgn="base" hangingPunct="0">
        <a:lnSpc>
          <a:spcPct val="7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57200" rtl="0" eaLnBrk="0" fontAlgn="base" hangingPunct="0">
        <a:lnSpc>
          <a:spcPct val="7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57200" rtl="0" eaLnBrk="0" fontAlgn="base" hangingPunct="0">
        <a:lnSpc>
          <a:spcPct val="7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57200" rtl="0" eaLnBrk="0" fontAlgn="base" hangingPunct="0">
        <a:lnSpc>
          <a:spcPct val="7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defTabSz="457200" rtl="0" eaLnBrk="0" fontAlgn="base" hangingPunct="0">
        <a:lnSpc>
          <a:spcPct val="7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defTabSz="457200" rtl="0" eaLnBrk="0" fontAlgn="base" hangingPunct="0">
        <a:lnSpc>
          <a:spcPct val="7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defTabSz="457200" rtl="0" eaLnBrk="0" fontAlgn="base" hangingPunct="0">
        <a:lnSpc>
          <a:spcPct val="7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3250" cy="1136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3250" cy="4519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7250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/>
              <a:t>Dec 08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7250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C45B157-D9D3-4968-907E-7455940C110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hf sldNum="0" hdr="0" ftr="0"/>
  <p:txStyles>
    <p:titleStyle>
      <a:lvl1pPr algn="ctr" defTabSz="457200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2pPr>
      <a:lvl3pPr algn="ctr" defTabSz="457200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3pPr>
      <a:lvl4pPr algn="ctr" defTabSz="457200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4pPr>
      <a:lvl5pPr algn="ctr" defTabSz="457200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5pPr>
      <a:lvl6pPr marL="457200" algn="ctr" defTabSz="457200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6pPr>
      <a:lvl7pPr marL="914400" algn="ctr" defTabSz="457200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7pPr>
      <a:lvl8pPr marL="1371600" algn="ctr" defTabSz="457200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8pPr>
      <a:lvl9pPr marL="1828800" algn="ctr" defTabSz="457200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9pPr>
    </p:titleStyle>
    <p:bodyStyle>
      <a:lvl1pPr marL="336550" indent="-336550" algn="l" defTabSz="457200" rtl="0" eaLnBrk="0" fontAlgn="base" hangingPunct="0">
        <a:lnSpc>
          <a:spcPct val="7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36600" indent="-279400" algn="l" defTabSz="457200" rtl="0" eaLnBrk="0" fontAlgn="base" hangingPunct="0">
        <a:lnSpc>
          <a:spcPct val="7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57200" rtl="0" eaLnBrk="0" fontAlgn="base" hangingPunct="0">
        <a:lnSpc>
          <a:spcPct val="7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57200" rtl="0" eaLnBrk="0" fontAlgn="base" hangingPunct="0">
        <a:lnSpc>
          <a:spcPct val="7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57200" rtl="0" eaLnBrk="0" fontAlgn="base" hangingPunct="0">
        <a:lnSpc>
          <a:spcPct val="7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57200" rtl="0" eaLnBrk="0" fontAlgn="base" hangingPunct="0">
        <a:lnSpc>
          <a:spcPct val="7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defTabSz="457200" rtl="0" eaLnBrk="0" fontAlgn="base" hangingPunct="0">
        <a:lnSpc>
          <a:spcPct val="7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defTabSz="457200" rtl="0" eaLnBrk="0" fontAlgn="base" hangingPunct="0">
        <a:lnSpc>
          <a:spcPct val="7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defTabSz="457200" rtl="0" eaLnBrk="0" fontAlgn="base" hangingPunct="0">
        <a:lnSpc>
          <a:spcPct val="7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ounded Rectangle 5"/>
          <p:cNvSpPr>
            <a:spLocks noChangeArrowheads="1"/>
          </p:cNvSpPr>
          <p:nvPr/>
        </p:nvSpPr>
        <p:spPr bwMode="auto">
          <a:xfrm>
            <a:off x="1981200" y="76200"/>
            <a:ext cx="5257800" cy="533400"/>
          </a:xfrm>
          <a:prstGeom prst="roundRect">
            <a:avLst>
              <a:gd name="adj" fmla="val 16667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IN" sz="3200" dirty="0" smtClean="0"/>
              <a:t>BEML </a:t>
            </a:r>
            <a:r>
              <a:rPr lang="en-IN" sz="2800" dirty="0" smtClean="0"/>
              <a:t>APPROVED CONCEPT</a:t>
            </a:r>
            <a:endParaRPr lang="en-IN" sz="28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5000" y="1066800"/>
            <a:ext cx="5620512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 bwMode="auto">
          <a:xfrm>
            <a:off x="6781800" y="4495800"/>
            <a:ext cx="533400" cy="609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IN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7" name="Straight Arrow Connector 6"/>
          <p:cNvCxnSpPr>
            <a:stCxn id="5" idx="6"/>
            <a:endCxn id="9" idx="2"/>
          </p:cNvCxnSpPr>
          <p:nvPr/>
        </p:nvCxnSpPr>
        <p:spPr bwMode="auto">
          <a:xfrm>
            <a:off x="7315200" y="4800600"/>
            <a:ext cx="381000" cy="1143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7696200" y="4343400"/>
            <a:ext cx="1295400" cy="11430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IN" sz="1400" dirty="0" smtClean="0"/>
              <a:t>THIS ANGLE CAN BE  72</a:t>
            </a:r>
            <a:r>
              <a:rPr lang="en-IN" sz="1400" dirty="0" smtClean="0">
                <a:latin typeface="Andalus"/>
                <a:cs typeface="Andalus"/>
              </a:rPr>
              <a:t>º  TO 80º </a:t>
            </a:r>
            <a:endParaRPr kumimoji="0" lang="en-IN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514600" y="2133600"/>
            <a:ext cx="1600200" cy="609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IN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6" name="Straight Arrow Connector 15"/>
          <p:cNvCxnSpPr>
            <a:stCxn id="15" idx="2"/>
            <a:endCxn id="21" idx="4"/>
          </p:cNvCxnSpPr>
          <p:nvPr/>
        </p:nvCxnSpPr>
        <p:spPr bwMode="auto">
          <a:xfrm flipH="1" flipV="1">
            <a:off x="990600" y="1981200"/>
            <a:ext cx="1524000" cy="4572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Oval 20"/>
          <p:cNvSpPr/>
          <p:nvPr/>
        </p:nvSpPr>
        <p:spPr bwMode="auto">
          <a:xfrm>
            <a:off x="152400" y="762000"/>
            <a:ext cx="1676400" cy="12192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IN" sz="1400" dirty="0" smtClean="0"/>
              <a:t>ROOF SHOUD BE CLOSED – NO GLASS ON TOP. </a:t>
            </a:r>
            <a:endParaRPr kumimoji="0" lang="en-IN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209800" y="3124200"/>
            <a:ext cx="1143000" cy="609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IN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24" name="Straight Arrow Connector 23"/>
          <p:cNvCxnSpPr>
            <a:stCxn id="23" idx="2"/>
            <a:endCxn id="25" idx="4"/>
          </p:cNvCxnSpPr>
          <p:nvPr/>
        </p:nvCxnSpPr>
        <p:spPr bwMode="auto">
          <a:xfrm flipH="1" flipV="1">
            <a:off x="1028700" y="3352800"/>
            <a:ext cx="1181100" cy="762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Oval 24"/>
          <p:cNvSpPr/>
          <p:nvPr/>
        </p:nvSpPr>
        <p:spPr bwMode="auto">
          <a:xfrm>
            <a:off x="152400" y="2438400"/>
            <a:ext cx="1752600" cy="914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IN" sz="1400" dirty="0" smtClean="0"/>
              <a:t>WIPRMOTOR CONSOLE IS TO BE PROVIDED</a:t>
            </a:r>
            <a:endParaRPr kumimoji="0" lang="en-IN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7391400" y="2057400"/>
            <a:ext cx="1752600" cy="19050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IN" sz="1400" dirty="0" smtClean="0"/>
              <a:t>FRONT GRILL MOUNTING SHOULD BE OPEN TYPE AND NOT SHOWN IN THE CONCEPT</a:t>
            </a:r>
            <a:endParaRPr kumimoji="0" lang="en-IN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5486400" y="1828800"/>
            <a:ext cx="1676400" cy="1143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IN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43" name="Straight Arrow Connector 42"/>
          <p:cNvCxnSpPr>
            <a:stCxn id="42" idx="6"/>
            <a:endCxn id="33" idx="2"/>
          </p:cNvCxnSpPr>
          <p:nvPr/>
        </p:nvCxnSpPr>
        <p:spPr bwMode="auto">
          <a:xfrm>
            <a:off x="7162800" y="2400300"/>
            <a:ext cx="228600" cy="6096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0" name="Oval 49"/>
          <p:cNvSpPr/>
          <p:nvPr/>
        </p:nvSpPr>
        <p:spPr bwMode="auto">
          <a:xfrm>
            <a:off x="5410200" y="3810000"/>
            <a:ext cx="1676400" cy="685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IN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51" name="Straight Arrow Connector 50"/>
          <p:cNvCxnSpPr>
            <a:stCxn id="50" idx="3"/>
          </p:cNvCxnSpPr>
          <p:nvPr/>
        </p:nvCxnSpPr>
        <p:spPr bwMode="auto">
          <a:xfrm flipH="1">
            <a:off x="4419603" y="4395367"/>
            <a:ext cx="1236100" cy="170063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2" name="Oval 51"/>
          <p:cNvSpPr/>
          <p:nvPr/>
        </p:nvSpPr>
        <p:spPr bwMode="auto">
          <a:xfrm>
            <a:off x="3352800" y="5562600"/>
            <a:ext cx="1905000" cy="914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IN" sz="1400" dirty="0" smtClean="0"/>
              <a:t>POWER WINDOW HAS TO BE PROVIDED</a:t>
            </a:r>
            <a:endParaRPr kumimoji="0" lang="en-IN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223250" cy="2286000"/>
          </a:xfr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en-IN" sz="4000" dirty="0" smtClean="0"/>
          </a:p>
          <a:p>
            <a:pPr>
              <a:buNone/>
            </a:pPr>
            <a:endParaRPr lang="en-IN" sz="4000" dirty="0" smtClean="0"/>
          </a:p>
          <a:p>
            <a:pPr>
              <a:buNone/>
            </a:pPr>
            <a:endParaRPr lang="en-IN" sz="2400" dirty="0" smtClean="0"/>
          </a:p>
          <a:p>
            <a:pPr>
              <a:buNone/>
            </a:pPr>
            <a:endParaRPr lang="en-IN" sz="2400" dirty="0" smtClean="0"/>
          </a:p>
        </p:txBody>
      </p:sp>
      <p:sp>
        <p:nvSpPr>
          <p:cNvPr id="20483" name="Rounded Rectangle 5"/>
          <p:cNvSpPr>
            <a:spLocks noChangeArrowheads="1"/>
          </p:cNvSpPr>
          <p:nvPr/>
        </p:nvSpPr>
        <p:spPr bwMode="auto">
          <a:xfrm>
            <a:off x="1981200" y="76200"/>
            <a:ext cx="5257800" cy="533400"/>
          </a:xfrm>
          <a:prstGeom prst="roundRect">
            <a:avLst>
              <a:gd name="adj" fmla="val 16667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IN" sz="3200" dirty="0" smtClean="0"/>
              <a:t>         POWER WINDOW </a:t>
            </a:r>
            <a:endParaRPr lang="en-IN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685800"/>
            <a:ext cx="8508495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223250" cy="2286000"/>
          </a:xfr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en-IN" sz="4000" dirty="0" smtClean="0"/>
          </a:p>
          <a:p>
            <a:pPr>
              <a:buNone/>
            </a:pPr>
            <a:endParaRPr lang="en-IN" sz="4000" dirty="0" smtClean="0"/>
          </a:p>
          <a:p>
            <a:pPr>
              <a:buNone/>
            </a:pPr>
            <a:endParaRPr lang="en-IN" sz="2400" dirty="0" smtClean="0"/>
          </a:p>
          <a:p>
            <a:pPr>
              <a:buNone/>
            </a:pPr>
            <a:endParaRPr lang="en-IN" sz="2400" dirty="0" smtClean="0"/>
          </a:p>
        </p:txBody>
      </p:sp>
      <p:sp>
        <p:nvSpPr>
          <p:cNvPr id="20483" name="Rounded Rectangle 5"/>
          <p:cNvSpPr>
            <a:spLocks noChangeArrowheads="1"/>
          </p:cNvSpPr>
          <p:nvPr/>
        </p:nvSpPr>
        <p:spPr bwMode="auto">
          <a:xfrm>
            <a:off x="1981200" y="76200"/>
            <a:ext cx="5257800" cy="533400"/>
          </a:xfrm>
          <a:prstGeom prst="roundRect">
            <a:avLst>
              <a:gd name="adj" fmla="val 16667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IN" sz="3200" dirty="0" smtClean="0"/>
              <a:t>      POWER WINDOW </a:t>
            </a:r>
            <a:endParaRPr lang="en-IN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762000"/>
            <a:ext cx="7706998" cy="5992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223250" cy="2286000"/>
          </a:xfr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en-IN" sz="4000" dirty="0" smtClean="0"/>
          </a:p>
          <a:p>
            <a:pPr>
              <a:buNone/>
            </a:pPr>
            <a:endParaRPr lang="en-IN" sz="4000" dirty="0" smtClean="0"/>
          </a:p>
          <a:p>
            <a:pPr>
              <a:buNone/>
            </a:pPr>
            <a:endParaRPr lang="en-IN" sz="2400" dirty="0" smtClean="0"/>
          </a:p>
          <a:p>
            <a:pPr>
              <a:buNone/>
            </a:pPr>
            <a:endParaRPr lang="en-IN" sz="2400" dirty="0" smtClean="0"/>
          </a:p>
        </p:txBody>
      </p:sp>
      <p:sp>
        <p:nvSpPr>
          <p:cNvPr id="20483" name="Rounded Rectangle 5"/>
          <p:cNvSpPr>
            <a:spLocks noChangeArrowheads="1"/>
          </p:cNvSpPr>
          <p:nvPr/>
        </p:nvSpPr>
        <p:spPr bwMode="auto">
          <a:xfrm>
            <a:off x="1981200" y="76200"/>
            <a:ext cx="5257800" cy="533400"/>
          </a:xfrm>
          <a:prstGeom prst="roundRect">
            <a:avLst>
              <a:gd name="adj" fmla="val 16667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IN" sz="3200" dirty="0" smtClean="0"/>
              <a:t>       POWER WINDOW </a:t>
            </a:r>
            <a:endParaRPr lang="en-IN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" y="722452"/>
            <a:ext cx="7696200" cy="5983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223250" cy="2286000"/>
          </a:xfr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en-IN" sz="4000" dirty="0" smtClean="0"/>
          </a:p>
          <a:p>
            <a:pPr>
              <a:buNone/>
            </a:pPr>
            <a:endParaRPr lang="en-IN" sz="4000" dirty="0" smtClean="0"/>
          </a:p>
          <a:p>
            <a:pPr>
              <a:buNone/>
            </a:pPr>
            <a:endParaRPr lang="en-IN" sz="2400" dirty="0" smtClean="0"/>
          </a:p>
          <a:p>
            <a:pPr>
              <a:buNone/>
            </a:pPr>
            <a:endParaRPr lang="en-IN" sz="2400" dirty="0" smtClean="0"/>
          </a:p>
        </p:txBody>
      </p:sp>
      <p:sp>
        <p:nvSpPr>
          <p:cNvPr id="20483" name="Rounded Rectangle 5"/>
          <p:cNvSpPr>
            <a:spLocks noChangeArrowheads="1"/>
          </p:cNvSpPr>
          <p:nvPr/>
        </p:nvSpPr>
        <p:spPr bwMode="auto">
          <a:xfrm>
            <a:off x="1981200" y="152400"/>
            <a:ext cx="4953000" cy="457200"/>
          </a:xfrm>
          <a:prstGeom prst="roundRect">
            <a:avLst>
              <a:gd name="adj" fmla="val 16667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IN" sz="2800" dirty="0" smtClean="0"/>
              <a:t> BENCHMARKING MODELS</a:t>
            </a:r>
            <a:endParaRPr lang="en-IN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762000"/>
            <a:ext cx="2743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52800" y="762000"/>
            <a:ext cx="2819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00800" y="762000"/>
            <a:ext cx="2438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4800" y="3429000"/>
            <a:ext cx="2667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48000" y="3429000"/>
            <a:ext cx="269866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867400" y="3429000"/>
            <a:ext cx="2819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223250" cy="2286000"/>
          </a:xfr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en-IN" sz="4000" dirty="0" smtClean="0"/>
          </a:p>
          <a:p>
            <a:pPr>
              <a:buNone/>
            </a:pPr>
            <a:endParaRPr lang="en-IN" sz="4000" dirty="0" smtClean="0"/>
          </a:p>
          <a:p>
            <a:pPr>
              <a:buNone/>
            </a:pPr>
            <a:endParaRPr lang="en-IN" sz="2400" dirty="0" smtClean="0"/>
          </a:p>
          <a:p>
            <a:pPr>
              <a:buNone/>
            </a:pPr>
            <a:endParaRPr lang="en-IN" sz="2400" dirty="0" smtClean="0"/>
          </a:p>
        </p:txBody>
      </p:sp>
      <p:sp>
        <p:nvSpPr>
          <p:cNvPr id="20483" name="Rounded Rectangle 5"/>
          <p:cNvSpPr>
            <a:spLocks noChangeArrowheads="1"/>
          </p:cNvSpPr>
          <p:nvPr/>
        </p:nvSpPr>
        <p:spPr bwMode="auto">
          <a:xfrm>
            <a:off x="1981200" y="76200"/>
            <a:ext cx="5257800" cy="533400"/>
          </a:xfrm>
          <a:prstGeom prst="roundRect">
            <a:avLst>
              <a:gd name="adj" fmla="val 16667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IN" sz="2800" dirty="0" smtClean="0"/>
              <a:t>BENCHMARKING MODELS</a:t>
            </a:r>
            <a:endParaRPr lang="en-IN" sz="2800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685800"/>
            <a:ext cx="2965784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00400" y="685800"/>
            <a:ext cx="3124200" cy="235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77000" y="685800"/>
            <a:ext cx="2286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2401" y="3429000"/>
            <a:ext cx="2819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24200" y="3429000"/>
            <a:ext cx="2743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96000" y="3429000"/>
            <a:ext cx="2819400" cy="2498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223250" cy="2286000"/>
          </a:xfr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en-IN" sz="4000" dirty="0" smtClean="0"/>
          </a:p>
          <a:p>
            <a:pPr>
              <a:buNone/>
            </a:pPr>
            <a:endParaRPr lang="en-IN" sz="4000" dirty="0" smtClean="0"/>
          </a:p>
          <a:p>
            <a:pPr>
              <a:buNone/>
            </a:pPr>
            <a:endParaRPr lang="en-IN" sz="2400" dirty="0" smtClean="0"/>
          </a:p>
          <a:p>
            <a:pPr>
              <a:buNone/>
            </a:pPr>
            <a:endParaRPr lang="en-IN" sz="2400" dirty="0" smtClean="0"/>
          </a:p>
        </p:txBody>
      </p:sp>
      <p:sp>
        <p:nvSpPr>
          <p:cNvPr id="20483" name="Rounded Rectangle 5"/>
          <p:cNvSpPr>
            <a:spLocks noChangeArrowheads="1"/>
          </p:cNvSpPr>
          <p:nvPr/>
        </p:nvSpPr>
        <p:spPr bwMode="auto">
          <a:xfrm>
            <a:off x="1981200" y="152400"/>
            <a:ext cx="5257800" cy="457200"/>
          </a:xfrm>
          <a:prstGeom prst="roundRect">
            <a:avLst>
              <a:gd name="adj" fmla="val 16667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IN" sz="2800" dirty="0" smtClean="0"/>
              <a:t>  BENCHMARKING MODELS</a:t>
            </a:r>
            <a:endParaRPr lang="en-IN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1219200"/>
            <a:ext cx="419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76800" y="1219200"/>
            <a:ext cx="4038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223250" cy="2286000"/>
          </a:xfr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en-IN" sz="4000" dirty="0" smtClean="0"/>
          </a:p>
          <a:p>
            <a:pPr>
              <a:buNone/>
            </a:pPr>
            <a:endParaRPr lang="en-IN" sz="4000" dirty="0" smtClean="0"/>
          </a:p>
          <a:p>
            <a:pPr>
              <a:buNone/>
            </a:pPr>
            <a:endParaRPr lang="en-IN" sz="2400" dirty="0" smtClean="0"/>
          </a:p>
          <a:p>
            <a:pPr>
              <a:buNone/>
            </a:pPr>
            <a:endParaRPr lang="en-IN" sz="2400" dirty="0" smtClean="0"/>
          </a:p>
        </p:txBody>
      </p:sp>
      <p:sp>
        <p:nvSpPr>
          <p:cNvPr id="20483" name="Rounded Rectangle 5"/>
          <p:cNvSpPr>
            <a:spLocks noChangeArrowheads="1"/>
          </p:cNvSpPr>
          <p:nvPr/>
        </p:nvSpPr>
        <p:spPr bwMode="auto">
          <a:xfrm>
            <a:off x="1828800" y="228600"/>
            <a:ext cx="5257800" cy="381000"/>
          </a:xfrm>
          <a:prstGeom prst="roundRect">
            <a:avLst>
              <a:gd name="adj" fmla="val 16667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2400" b="1" dirty="0" smtClean="0">
                <a:latin typeface="Calibri" pitchFamily="34" charset="0"/>
              </a:rPr>
              <a:t>     Operating </a:t>
            </a:r>
            <a:r>
              <a:rPr lang="en-US" sz="2400" b="1" dirty="0" smtClean="0"/>
              <a:t>temperature</a:t>
            </a:r>
            <a:r>
              <a:rPr lang="en-US" sz="2400" b="1" dirty="0" smtClean="0">
                <a:latin typeface="Calibri" pitchFamily="34" charset="0"/>
              </a:rPr>
              <a:t> Range </a:t>
            </a:r>
            <a:endParaRPr lang="en-IN" sz="2400" dirty="0"/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762000" y="2286000"/>
            <a:ext cx="6858000" cy="135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1) </a:t>
            </a:r>
            <a:r>
              <a:rPr lang="en-US" sz="3600" b="1" dirty="0" smtClean="0">
                <a:solidFill>
                  <a:schemeClr val="tx1"/>
                </a:solidFill>
                <a:latin typeface="Calibri" pitchFamily="34" charset="0"/>
              </a:rPr>
              <a:t>Operating Temperature Range – Maximum - </a:t>
            </a:r>
            <a:r>
              <a:rPr lang="en-US" sz="3600" dirty="0" smtClean="0">
                <a:solidFill>
                  <a:schemeClr val="tx1"/>
                </a:solidFill>
              </a:rPr>
              <a:t>50°C</a:t>
            </a:r>
          </a:p>
          <a:p>
            <a:endParaRPr lang="en-IN" sz="3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223250" cy="2286000"/>
          </a:xfr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</a:rPr>
              <a:t>ROPS test to be done for the Cabin not for the Body</a:t>
            </a:r>
          </a:p>
          <a:p>
            <a:endParaRPr lang="en-IN" sz="4000" dirty="0" smtClean="0"/>
          </a:p>
          <a:p>
            <a:pPr>
              <a:buNone/>
            </a:pPr>
            <a:endParaRPr lang="en-IN" sz="4000" dirty="0" smtClean="0"/>
          </a:p>
          <a:p>
            <a:pPr>
              <a:buNone/>
            </a:pPr>
            <a:endParaRPr lang="en-IN" sz="2400" dirty="0" smtClean="0"/>
          </a:p>
          <a:p>
            <a:pPr>
              <a:buNone/>
            </a:pPr>
            <a:endParaRPr lang="en-IN" sz="2400" dirty="0" smtClean="0"/>
          </a:p>
        </p:txBody>
      </p:sp>
      <p:sp>
        <p:nvSpPr>
          <p:cNvPr id="20483" name="Rounded Rectangle 5"/>
          <p:cNvSpPr>
            <a:spLocks noChangeArrowheads="1"/>
          </p:cNvSpPr>
          <p:nvPr/>
        </p:nvSpPr>
        <p:spPr bwMode="auto">
          <a:xfrm>
            <a:off x="1981200" y="76200"/>
            <a:ext cx="5257800" cy="533400"/>
          </a:xfrm>
          <a:prstGeom prst="roundRect">
            <a:avLst>
              <a:gd name="adj" fmla="val 16667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3200" b="1" dirty="0" smtClean="0">
                <a:solidFill>
                  <a:srgbClr val="FFFF00"/>
                </a:solidFill>
                <a:latin typeface="Calibri" pitchFamily="34" charset="0"/>
              </a:rPr>
              <a:t>                 </a:t>
            </a:r>
            <a:r>
              <a:rPr lang="en-US" sz="3200" b="1" dirty="0" smtClean="0">
                <a:latin typeface="Calibri" pitchFamily="34" charset="0"/>
              </a:rPr>
              <a:t>ROPS test </a:t>
            </a:r>
            <a:endParaRPr lang="en-IN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223250" cy="2286000"/>
          </a:xfr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en-IN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Shift lever on floor, comes right side to Operator seat ergonomic design to be Arrived by yourself.</a:t>
            </a:r>
          </a:p>
          <a:p>
            <a:pPr>
              <a:buNone/>
            </a:pPr>
            <a:endParaRPr lang="en-IN" sz="4000" dirty="0" smtClean="0"/>
          </a:p>
          <a:p>
            <a:pPr>
              <a:buNone/>
            </a:pPr>
            <a:endParaRPr lang="en-IN" sz="2400" dirty="0" smtClean="0"/>
          </a:p>
          <a:p>
            <a:pPr>
              <a:buNone/>
            </a:pPr>
            <a:endParaRPr lang="en-IN" sz="2400" dirty="0" smtClean="0"/>
          </a:p>
        </p:txBody>
      </p:sp>
      <p:sp>
        <p:nvSpPr>
          <p:cNvPr id="20483" name="Rounded Rectangle 5"/>
          <p:cNvSpPr>
            <a:spLocks noChangeArrowheads="1"/>
          </p:cNvSpPr>
          <p:nvPr/>
        </p:nvSpPr>
        <p:spPr bwMode="auto">
          <a:xfrm>
            <a:off x="1981200" y="76200"/>
            <a:ext cx="5257800" cy="533400"/>
          </a:xfrm>
          <a:prstGeom prst="roundRect">
            <a:avLst>
              <a:gd name="adj" fmla="val 16667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2800" b="1" dirty="0" smtClean="0">
                <a:latin typeface="Calibri" pitchFamily="34" charset="0"/>
              </a:rPr>
              <a:t>Position of instruments and lever</a:t>
            </a: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ounded Rectangle 5"/>
          <p:cNvSpPr>
            <a:spLocks noChangeArrowheads="1"/>
          </p:cNvSpPr>
          <p:nvPr/>
        </p:nvSpPr>
        <p:spPr bwMode="auto">
          <a:xfrm>
            <a:off x="1981200" y="76200"/>
            <a:ext cx="5257800" cy="533400"/>
          </a:xfrm>
          <a:prstGeom prst="roundRect">
            <a:avLst>
              <a:gd name="adj" fmla="val 16667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IN" sz="2800" dirty="0" smtClean="0"/>
              <a:t>BEML APPROVED CONCEPT</a:t>
            </a:r>
            <a:endParaRPr lang="en-IN" sz="28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47800" y="1219200"/>
            <a:ext cx="586435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 bwMode="auto">
          <a:xfrm>
            <a:off x="6553200" y="4953000"/>
            <a:ext cx="533400" cy="609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IN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6" name="Straight Arrow Connector 5"/>
          <p:cNvCxnSpPr>
            <a:stCxn id="5" idx="6"/>
            <a:endCxn id="7" idx="2"/>
          </p:cNvCxnSpPr>
          <p:nvPr/>
        </p:nvCxnSpPr>
        <p:spPr bwMode="auto">
          <a:xfrm>
            <a:off x="7086600" y="5257800"/>
            <a:ext cx="609600" cy="3810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Oval 6"/>
          <p:cNvSpPr/>
          <p:nvPr/>
        </p:nvSpPr>
        <p:spPr bwMode="auto">
          <a:xfrm>
            <a:off x="7696200" y="5029200"/>
            <a:ext cx="1295400" cy="12192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IN" sz="1400" dirty="0" smtClean="0"/>
              <a:t>THIS ANGLE CAN BE  72</a:t>
            </a:r>
            <a:r>
              <a:rPr lang="en-IN" sz="1400" dirty="0" smtClean="0">
                <a:latin typeface="Andalus"/>
                <a:cs typeface="Andalus"/>
              </a:rPr>
              <a:t>º  TO 80º </a:t>
            </a:r>
            <a:endParaRPr kumimoji="0" lang="en-IN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209800" y="2438400"/>
            <a:ext cx="1600200" cy="685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IN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9" name="Straight Arrow Connector 8"/>
          <p:cNvCxnSpPr>
            <a:stCxn id="8" idx="2"/>
            <a:endCxn id="10" idx="4"/>
          </p:cNvCxnSpPr>
          <p:nvPr/>
        </p:nvCxnSpPr>
        <p:spPr bwMode="auto">
          <a:xfrm flipH="1" flipV="1">
            <a:off x="914400" y="1905000"/>
            <a:ext cx="1295400" cy="8763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Oval 9"/>
          <p:cNvSpPr/>
          <p:nvPr/>
        </p:nvSpPr>
        <p:spPr bwMode="auto">
          <a:xfrm>
            <a:off x="0" y="838200"/>
            <a:ext cx="1828800" cy="10668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IN" sz="1400" dirty="0" smtClean="0"/>
              <a:t>ROOF SHOUD BE CLOSED – NO GLASS ON TOP. </a:t>
            </a:r>
            <a:endParaRPr kumimoji="0" lang="en-IN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133600" y="3352800"/>
            <a:ext cx="1143000" cy="609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IN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2" name="Straight Arrow Connector 11"/>
          <p:cNvCxnSpPr>
            <a:stCxn id="11" idx="2"/>
            <a:endCxn id="13" idx="4"/>
          </p:cNvCxnSpPr>
          <p:nvPr/>
        </p:nvCxnSpPr>
        <p:spPr bwMode="auto">
          <a:xfrm flipH="1">
            <a:off x="952500" y="3657600"/>
            <a:ext cx="1181100" cy="16002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Oval 12"/>
          <p:cNvSpPr/>
          <p:nvPr/>
        </p:nvSpPr>
        <p:spPr bwMode="auto">
          <a:xfrm>
            <a:off x="0" y="4343400"/>
            <a:ext cx="1905000" cy="914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IN" sz="1400" dirty="0" smtClean="0"/>
              <a:t>WIPRMOTOR CONSOLE IS TO BE PROVIDED</a:t>
            </a:r>
            <a:endParaRPr kumimoji="0" lang="en-IN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7391400" y="2743200"/>
            <a:ext cx="1752600" cy="18288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IN" sz="1400" dirty="0" smtClean="0"/>
              <a:t>FRONT GRILL MOUNTING SHOULD BE OPEN TYPE AND NOT SHOWN IN THE CONCEPT</a:t>
            </a:r>
            <a:endParaRPr kumimoji="0" lang="en-IN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334000" y="2057400"/>
            <a:ext cx="1676400" cy="1219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IN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6" name="Straight Arrow Connector 15"/>
          <p:cNvCxnSpPr>
            <a:stCxn id="15" idx="6"/>
            <a:endCxn id="14" idx="2"/>
          </p:cNvCxnSpPr>
          <p:nvPr/>
        </p:nvCxnSpPr>
        <p:spPr bwMode="auto">
          <a:xfrm>
            <a:off x="7010400" y="2667000"/>
            <a:ext cx="381000" cy="9906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8" idx="4"/>
            <a:endCxn id="32" idx="4"/>
          </p:cNvCxnSpPr>
          <p:nvPr/>
        </p:nvCxnSpPr>
        <p:spPr bwMode="auto">
          <a:xfrm flipH="1">
            <a:off x="914400" y="3124200"/>
            <a:ext cx="2095500" cy="10668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Oval 31"/>
          <p:cNvSpPr/>
          <p:nvPr/>
        </p:nvSpPr>
        <p:spPr bwMode="auto">
          <a:xfrm>
            <a:off x="0" y="3124200"/>
            <a:ext cx="1828800" cy="10668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IN" sz="1400" dirty="0" smtClean="0"/>
              <a:t>ROOF EXTENSION HAS TO BE MADE</a:t>
            </a:r>
            <a:endParaRPr kumimoji="0" lang="en-IN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38" name="Straight Arrow Connector 37"/>
          <p:cNvCxnSpPr>
            <a:stCxn id="8" idx="3"/>
            <a:endCxn id="39" idx="4"/>
          </p:cNvCxnSpPr>
          <p:nvPr/>
        </p:nvCxnSpPr>
        <p:spPr bwMode="auto">
          <a:xfrm flipH="1">
            <a:off x="685800" y="3023767"/>
            <a:ext cx="1758344" cy="2423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Oval 38"/>
          <p:cNvSpPr/>
          <p:nvPr/>
        </p:nvSpPr>
        <p:spPr bwMode="auto">
          <a:xfrm>
            <a:off x="-228600" y="1981200"/>
            <a:ext cx="1828800" cy="10668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IN" sz="1400" dirty="0" smtClean="0"/>
              <a:t>SLOPE IN FRONT SHOULD BE FULL SHEET</a:t>
            </a:r>
            <a:endParaRPr kumimoji="0" lang="en-IN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44" name="Straight Arrow Connector 43"/>
          <p:cNvCxnSpPr>
            <a:stCxn id="46" idx="3"/>
          </p:cNvCxnSpPr>
          <p:nvPr/>
        </p:nvCxnSpPr>
        <p:spPr bwMode="auto">
          <a:xfrm flipH="1">
            <a:off x="4419601" y="4982649"/>
            <a:ext cx="1395832" cy="111335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Oval 44"/>
          <p:cNvSpPr/>
          <p:nvPr/>
        </p:nvSpPr>
        <p:spPr bwMode="auto">
          <a:xfrm>
            <a:off x="3352800" y="5867400"/>
            <a:ext cx="1905000" cy="914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IN" sz="1400" dirty="0" smtClean="0"/>
              <a:t>POWER WINDOW HAS TO BE PROVIDED</a:t>
            </a:r>
            <a:endParaRPr kumimoji="0" lang="en-IN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5715000" y="4267200"/>
            <a:ext cx="685800" cy="8382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IN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223250" cy="2286000"/>
          </a:xfr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en-IN" sz="4000" dirty="0" smtClean="0"/>
          </a:p>
          <a:p>
            <a:pPr>
              <a:buNone/>
            </a:pPr>
            <a:endParaRPr lang="en-IN" sz="4000" dirty="0" smtClean="0"/>
          </a:p>
          <a:p>
            <a:pPr>
              <a:buNone/>
            </a:pPr>
            <a:endParaRPr lang="en-IN" sz="2400" dirty="0" smtClean="0"/>
          </a:p>
          <a:p>
            <a:pPr>
              <a:buNone/>
            </a:pPr>
            <a:endParaRPr lang="en-IN" sz="2400" dirty="0" smtClean="0"/>
          </a:p>
        </p:txBody>
      </p:sp>
      <p:sp>
        <p:nvSpPr>
          <p:cNvPr id="20483" name="Rounded Rectangle 5"/>
          <p:cNvSpPr>
            <a:spLocks noChangeArrowheads="1"/>
          </p:cNvSpPr>
          <p:nvPr/>
        </p:nvSpPr>
        <p:spPr bwMode="auto">
          <a:xfrm>
            <a:off x="1981200" y="152400"/>
            <a:ext cx="5257800" cy="457200"/>
          </a:xfrm>
          <a:prstGeom prst="roundRect">
            <a:avLst>
              <a:gd name="adj" fmla="val 16667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IN" sz="2800" dirty="0" smtClean="0"/>
              <a:t>BEML APPROVED CONCEPT</a:t>
            </a:r>
            <a:endParaRPr lang="en-IN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60449" y="685800"/>
            <a:ext cx="7016751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5"/>
          <p:cNvSpPr>
            <a:spLocks noChangeArrowheads="1"/>
          </p:cNvSpPr>
          <p:nvPr/>
        </p:nvSpPr>
        <p:spPr bwMode="auto">
          <a:xfrm>
            <a:off x="1524000" y="5867400"/>
            <a:ext cx="6400800" cy="762000"/>
          </a:xfrm>
          <a:prstGeom prst="roundRect">
            <a:avLst>
              <a:gd name="adj" fmla="val 16667"/>
            </a:avLst>
          </a:prstGeom>
          <a:solidFill>
            <a:schemeClr val="bg2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IN" sz="1800" dirty="0" smtClean="0">
                <a:solidFill>
                  <a:schemeClr val="tx1"/>
                </a:solidFill>
              </a:rPr>
              <a:t>BOTTLE HOLDER SHOUD BE BELOW THE AC DUCTING AND TOWARDS THE DOOR OR REAR SIDE.  </a:t>
            </a:r>
            <a:r>
              <a:rPr lang="en-IN" sz="3200" dirty="0" smtClean="0">
                <a:solidFill>
                  <a:schemeClr val="tx1"/>
                </a:solidFill>
              </a:rPr>
              <a:t> </a:t>
            </a:r>
            <a:endParaRPr lang="en-IN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223250" cy="2286000"/>
          </a:xfr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en-IN" sz="4000" dirty="0" smtClean="0"/>
          </a:p>
          <a:p>
            <a:pPr>
              <a:buNone/>
            </a:pPr>
            <a:endParaRPr lang="en-IN" sz="4000" dirty="0" smtClean="0"/>
          </a:p>
          <a:p>
            <a:pPr>
              <a:buNone/>
            </a:pPr>
            <a:endParaRPr lang="en-IN" sz="2400" dirty="0" smtClean="0"/>
          </a:p>
          <a:p>
            <a:pPr>
              <a:buNone/>
            </a:pPr>
            <a:endParaRPr lang="en-IN" sz="2400" dirty="0" smtClean="0"/>
          </a:p>
        </p:txBody>
      </p:sp>
      <p:sp>
        <p:nvSpPr>
          <p:cNvPr id="20483" name="Rounded Rectangle 5"/>
          <p:cNvSpPr>
            <a:spLocks noChangeArrowheads="1"/>
          </p:cNvSpPr>
          <p:nvPr/>
        </p:nvSpPr>
        <p:spPr bwMode="auto">
          <a:xfrm>
            <a:off x="1981200" y="76200"/>
            <a:ext cx="5257800" cy="533400"/>
          </a:xfrm>
          <a:prstGeom prst="roundRect">
            <a:avLst>
              <a:gd name="adj" fmla="val 16667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2400" b="1" dirty="0" smtClean="0">
                <a:latin typeface="Calibri" pitchFamily="34" charset="0"/>
              </a:rPr>
              <a:t>Operator &amp; Co-Operator Seat Location</a:t>
            </a:r>
            <a:endParaRPr lang="en-IN" sz="2400" dirty="0"/>
          </a:p>
        </p:txBody>
      </p:sp>
      <p:pic>
        <p:nvPicPr>
          <p:cNvPr id="5" name="Picture 6" descr="CAB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000" y="1066800"/>
            <a:ext cx="6121767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223250" cy="2286000"/>
          </a:xfr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en-IN" sz="4000" dirty="0" smtClean="0"/>
          </a:p>
          <a:p>
            <a:pPr>
              <a:buNone/>
            </a:pPr>
            <a:endParaRPr lang="en-IN" sz="4000" dirty="0" smtClean="0"/>
          </a:p>
          <a:p>
            <a:pPr>
              <a:buNone/>
            </a:pPr>
            <a:endParaRPr lang="en-IN" sz="2400" dirty="0" smtClean="0"/>
          </a:p>
          <a:p>
            <a:pPr>
              <a:buNone/>
            </a:pPr>
            <a:endParaRPr lang="en-IN" sz="2400" dirty="0" smtClean="0"/>
          </a:p>
        </p:txBody>
      </p:sp>
      <p:sp>
        <p:nvSpPr>
          <p:cNvPr id="20483" name="Rounded Rectangle 5"/>
          <p:cNvSpPr>
            <a:spLocks noChangeArrowheads="1"/>
          </p:cNvSpPr>
          <p:nvPr/>
        </p:nvSpPr>
        <p:spPr bwMode="auto">
          <a:xfrm>
            <a:off x="1981200" y="76200"/>
            <a:ext cx="5257800" cy="533400"/>
          </a:xfrm>
          <a:prstGeom prst="roundRect">
            <a:avLst>
              <a:gd name="adj" fmla="val 16667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3200" b="1" dirty="0" smtClean="0">
                <a:latin typeface="Calibri" pitchFamily="34" charset="0"/>
              </a:rPr>
              <a:t>Dash Board Height from Floor</a:t>
            </a:r>
            <a:endParaRPr lang="en-IN" sz="3200" dirty="0"/>
          </a:p>
        </p:txBody>
      </p:sp>
      <p:pic>
        <p:nvPicPr>
          <p:cNvPr id="4" name="Picture 9" descr="DASH_BOARD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52600" y="1143000"/>
            <a:ext cx="5181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223250" cy="2286000"/>
          </a:xfr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en-IN" sz="4000" dirty="0" smtClean="0"/>
          </a:p>
          <a:p>
            <a:pPr>
              <a:buNone/>
            </a:pPr>
            <a:endParaRPr lang="en-IN" sz="4000" dirty="0" smtClean="0"/>
          </a:p>
          <a:p>
            <a:pPr>
              <a:buNone/>
            </a:pPr>
            <a:endParaRPr lang="en-IN" sz="2400" dirty="0" smtClean="0"/>
          </a:p>
          <a:p>
            <a:pPr>
              <a:buNone/>
            </a:pPr>
            <a:endParaRPr lang="en-IN" sz="2400" dirty="0" smtClean="0"/>
          </a:p>
        </p:txBody>
      </p:sp>
      <p:sp>
        <p:nvSpPr>
          <p:cNvPr id="20483" name="Rounded Rectangle 5"/>
          <p:cNvSpPr>
            <a:spLocks noChangeArrowheads="1"/>
          </p:cNvSpPr>
          <p:nvPr/>
        </p:nvSpPr>
        <p:spPr bwMode="auto">
          <a:xfrm>
            <a:off x="1981200" y="76200"/>
            <a:ext cx="4648200" cy="533400"/>
          </a:xfrm>
          <a:prstGeom prst="roundRect">
            <a:avLst>
              <a:gd name="adj" fmla="val 16667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3200" b="1" dirty="0" smtClean="0">
                <a:latin typeface="Calibri" pitchFamily="34" charset="0"/>
              </a:rPr>
              <a:t>Instrument Panel details</a:t>
            </a:r>
            <a:endParaRPr lang="en-IN" sz="3200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4388" y="1219200"/>
            <a:ext cx="7110412" cy="385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223250" cy="2286000"/>
          </a:xfr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en-IN" sz="4000" dirty="0" smtClean="0"/>
          </a:p>
          <a:p>
            <a:pPr>
              <a:buNone/>
            </a:pPr>
            <a:endParaRPr lang="en-IN" sz="4000" dirty="0" smtClean="0"/>
          </a:p>
          <a:p>
            <a:pPr>
              <a:buNone/>
            </a:pPr>
            <a:endParaRPr lang="en-IN" sz="2400" dirty="0" smtClean="0"/>
          </a:p>
          <a:p>
            <a:pPr>
              <a:buNone/>
            </a:pPr>
            <a:endParaRPr lang="en-IN" sz="2400" dirty="0" smtClean="0"/>
          </a:p>
        </p:txBody>
      </p:sp>
      <p:sp>
        <p:nvSpPr>
          <p:cNvPr id="20483" name="Rounded Rectangle 5"/>
          <p:cNvSpPr>
            <a:spLocks noChangeArrowheads="1"/>
          </p:cNvSpPr>
          <p:nvPr/>
        </p:nvSpPr>
        <p:spPr bwMode="auto">
          <a:xfrm>
            <a:off x="1981200" y="76200"/>
            <a:ext cx="5257800" cy="533400"/>
          </a:xfrm>
          <a:prstGeom prst="roundRect">
            <a:avLst>
              <a:gd name="adj" fmla="val 16667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IN" sz="3200" dirty="0" smtClean="0"/>
              <a:t>           AC DETAILS</a:t>
            </a:r>
            <a:endParaRPr lang="en-IN" sz="3200" dirty="0"/>
          </a:p>
        </p:txBody>
      </p:sp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00200" y="866775"/>
            <a:ext cx="5943600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223250" cy="2286000"/>
          </a:xfr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en-IN" sz="4000" dirty="0" smtClean="0"/>
          </a:p>
          <a:p>
            <a:pPr>
              <a:buNone/>
            </a:pPr>
            <a:endParaRPr lang="en-IN" sz="4000" dirty="0" smtClean="0"/>
          </a:p>
          <a:p>
            <a:pPr>
              <a:buNone/>
            </a:pPr>
            <a:endParaRPr lang="en-IN" sz="2400" dirty="0" smtClean="0"/>
          </a:p>
          <a:p>
            <a:pPr>
              <a:buNone/>
            </a:pPr>
            <a:endParaRPr lang="en-IN" sz="2400" dirty="0" smtClean="0"/>
          </a:p>
        </p:txBody>
      </p:sp>
      <p:sp>
        <p:nvSpPr>
          <p:cNvPr id="20483" name="Rounded Rectangle 5"/>
          <p:cNvSpPr>
            <a:spLocks noChangeArrowheads="1"/>
          </p:cNvSpPr>
          <p:nvPr/>
        </p:nvSpPr>
        <p:spPr bwMode="auto">
          <a:xfrm>
            <a:off x="1981200" y="152400"/>
            <a:ext cx="5257800" cy="457200"/>
          </a:xfrm>
          <a:prstGeom prst="roundRect">
            <a:avLst>
              <a:gd name="adj" fmla="val 16667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IN" sz="2800" dirty="0" smtClean="0"/>
              <a:t>VISCUOS MOUNT DETAILS  </a:t>
            </a:r>
            <a:endParaRPr lang="en-IN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52600" y="1600200"/>
            <a:ext cx="54768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 bwMode="auto">
          <a:xfrm>
            <a:off x="5638800" y="4114800"/>
            <a:ext cx="457200" cy="838200"/>
          </a:xfrm>
          <a:prstGeom prst="ellipse">
            <a:avLst/>
          </a:prstGeom>
          <a:noFill/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IN"/>
          </a:p>
        </p:txBody>
      </p:sp>
      <p:cxnSp>
        <p:nvCxnSpPr>
          <p:cNvPr id="6" name="Straight Arrow Connector 12"/>
          <p:cNvCxnSpPr>
            <a:cxnSpLocks noChangeShapeType="1"/>
            <a:stCxn id="5" idx="6"/>
            <a:endCxn id="7" idx="2"/>
          </p:cNvCxnSpPr>
          <p:nvPr/>
        </p:nvCxnSpPr>
        <p:spPr bwMode="auto">
          <a:xfrm flipV="1">
            <a:off x="6096000" y="3771900"/>
            <a:ext cx="1295400" cy="762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7" name="Oval 14"/>
          <p:cNvSpPr>
            <a:spLocks noChangeArrowheads="1"/>
          </p:cNvSpPr>
          <p:nvPr/>
        </p:nvSpPr>
        <p:spPr bwMode="auto">
          <a:xfrm>
            <a:off x="7391400" y="3276600"/>
            <a:ext cx="1752600" cy="9906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IN"/>
              <a:t>Viscous mounting point 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3124200" y="3048000"/>
            <a:ext cx="762000" cy="1371600"/>
          </a:xfrm>
          <a:prstGeom prst="ellipse">
            <a:avLst/>
          </a:prstGeom>
          <a:noFill/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IN"/>
          </a:p>
        </p:txBody>
      </p:sp>
      <p:cxnSp>
        <p:nvCxnSpPr>
          <p:cNvPr id="9" name="Straight Arrow Connector 21"/>
          <p:cNvCxnSpPr>
            <a:cxnSpLocks noChangeShapeType="1"/>
            <a:stCxn id="8" idx="0"/>
            <a:endCxn id="10" idx="4"/>
          </p:cNvCxnSpPr>
          <p:nvPr/>
        </p:nvCxnSpPr>
        <p:spPr bwMode="auto">
          <a:xfrm flipV="1">
            <a:off x="3505200" y="1524000"/>
            <a:ext cx="1066800" cy="1524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0" name="Oval 23"/>
          <p:cNvSpPr>
            <a:spLocks noChangeArrowheads="1"/>
          </p:cNvSpPr>
          <p:nvPr/>
        </p:nvSpPr>
        <p:spPr bwMode="auto">
          <a:xfrm>
            <a:off x="3124200" y="762000"/>
            <a:ext cx="2895600" cy="7620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IN"/>
              <a:t>Steering , break, clutch cut-out</a:t>
            </a:r>
          </a:p>
        </p:txBody>
      </p:sp>
      <p:sp>
        <p:nvSpPr>
          <p:cNvPr id="11" name="Oval 30"/>
          <p:cNvSpPr>
            <a:spLocks noChangeArrowheads="1"/>
          </p:cNvSpPr>
          <p:nvPr/>
        </p:nvSpPr>
        <p:spPr bwMode="auto">
          <a:xfrm>
            <a:off x="4114800" y="3276600"/>
            <a:ext cx="762000" cy="990600"/>
          </a:xfrm>
          <a:prstGeom prst="ellipse">
            <a:avLst/>
          </a:prstGeom>
          <a:noFill/>
          <a:ln w="9525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cxnSp>
        <p:nvCxnSpPr>
          <p:cNvPr id="12" name="Straight Arrow Connector 32"/>
          <p:cNvCxnSpPr>
            <a:cxnSpLocks noChangeShapeType="1"/>
            <a:stCxn id="11" idx="4"/>
            <a:endCxn id="13" idx="0"/>
          </p:cNvCxnSpPr>
          <p:nvPr/>
        </p:nvCxnSpPr>
        <p:spPr bwMode="auto">
          <a:xfrm flipH="1">
            <a:off x="4267200" y="4267200"/>
            <a:ext cx="228600" cy="1143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3" name="Oval 34"/>
          <p:cNvSpPr>
            <a:spLocks noChangeArrowheads="1"/>
          </p:cNvSpPr>
          <p:nvPr/>
        </p:nvSpPr>
        <p:spPr bwMode="auto">
          <a:xfrm>
            <a:off x="2819400" y="5410200"/>
            <a:ext cx="2895600" cy="5334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IN"/>
              <a:t>Seat mounting.</a:t>
            </a:r>
          </a:p>
        </p:txBody>
      </p:sp>
      <p:sp>
        <p:nvSpPr>
          <p:cNvPr id="14" name="Oval 37"/>
          <p:cNvSpPr>
            <a:spLocks noChangeArrowheads="1"/>
          </p:cNvSpPr>
          <p:nvPr/>
        </p:nvSpPr>
        <p:spPr bwMode="auto">
          <a:xfrm>
            <a:off x="2819400" y="2133600"/>
            <a:ext cx="533400" cy="457200"/>
          </a:xfrm>
          <a:prstGeom prst="ellipse">
            <a:avLst/>
          </a:prstGeom>
          <a:noFill/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cxnSp>
        <p:nvCxnSpPr>
          <p:cNvPr id="15" name="Straight Arrow Connector 39"/>
          <p:cNvCxnSpPr>
            <a:cxnSpLocks noChangeShapeType="1"/>
            <a:stCxn id="14" idx="2"/>
            <a:endCxn id="16" idx="6"/>
          </p:cNvCxnSpPr>
          <p:nvPr/>
        </p:nvCxnSpPr>
        <p:spPr bwMode="auto">
          <a:xfrm flipH="1">
            <a:off x="1752600" y="2362200"/>
            <a:ext cx="1066800" cy="1143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6" name="Oval 41"/>
          <p:cNvSpPr>
            <a:spLocks noChangeArrowheads="1"/>
          </p:cNvSpPr>
          <p:nvPr/>
        </p:nvSpPr>
        <p:spPr bwMode="auto">
          <a:xfrm>
            <a:off x="152400" y="1828800"/>
            <a:ext cx="1600200" cy="1295400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IN"/>
              <a:t>Structure welding points.</a:t>
            </a:r>
          </a:p>
        </p:txBody>
      </p:sp>
      <p:sp>
        <p:nvSpPr>
          <p:cNvPr id="17" name="Rectangle 47"/>
          <p:cNvSpPr>
            <a:spLocks noChangeArrowheads="1"/>
          </p:cNvSpPr>
          <p:nvPr/>
        </p:nvSpPr>
        <p:spPr bwMode="auto">
          <a:xfrm>
            <a:off x="2286000" y="6096000"/>
            <a:ext cx="4267200" cy="381000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IN"/>
              <a:t>   Refer IGS file for dimensions.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223250" cy="2286000"/>
          </a:xfr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en-IN" sz="4000" dirty="0" smtClean="0"/>
          </a:p>
          <a:p>
            <a:pPr>
              <a:buNone/>
            </a:pPr>
            <a:endParaRPr lang="en-IN" sz="4000" dirty="0" smtClean="0"/>
          </a:p>
          <a:p>
            <a:pPr>
              <a:buNone/>
            </a:pPr>
            <a:endParaRPr lang="en-IN" sz="2400" dirty="0" smtClean="0"/>
          </a:p>
          <a:p>
            <a:pPr>
              <a:buNone/>
            </a:pPr>
            <a:endParaRPr lang="en-IN" sz="2400" dirty="0" smtClean="0"/>
          </a:p>
        </p:txBody>
      </p:sp>
      <p:sp>
        <p:nvSpPr>
          <p:cNvPr id="20483" name="Rounded Rectangle 5"/>
          <p:cNvSpPr>
            <a:spLocks noChangeArrowheads="1"/>
          </p:cNvSpPr>
          <p:nvPr/>
        </p:nvSpPr>
        <p:spPr bwMode="auto">
          <a:xfrm>
            <a:off x="1981200" y="76200"/>
            <a:ext cx="5257800" cy="533400"/>
          </a:xfrm>
          <a:prstGeom prst="roundRect">
            <a:avLst>
              <a:gd name="adj" fmla="val 16667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IN" sz="3200" dirty="0" smtClean="0"/>
              <a:t>         ROPS DETAILS</a:t>
            </a:r>
            <a:endParaRPr lang="en-IN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" y="685800"/>
            <a:ext cx="2819400" cy="266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0" y="685800"/>
            <a:ext cx="2746469" cy="266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43600" y="685800"/>
            <a:ext cx="3005747" cy="266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352800" y="3810000"/>
            <a:ext cx="2822244" cy="266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48400" y="3810000"/>
            <a:ext cx="274430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81000" y="3810000"/>
            <a:ext cx="2819400" cy="266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</TotalTime>
  <Words>236</Words>
  <Application>Microsoft Office PowerPoint</Application>
  <PresentationFormat>On-screen Show (4:3)</PresentationFormat>
  <Paragraphs>71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10_Default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asd</dc:creator>
  <cp:lastModifiedBy>designblr3</cp:lastModifiedBy>
  <cp:revision>232</cp:revision>
  <dcterms:modified xsi:type="dcterms:W3CDTF">2012-01-04T04:09:33Z</dcterms:modified>
</cp:coreProperties>
</file>